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3" autoAdjust="0"/>
    <p:restoredTop sz="94660"/>
  </p:normalViewPr>
  <p:slideViewPr>
    <p:cSldViewPr snapToGrid="0">
      <p:cViewPr varScale="1">
        <p:scale>
          <a:sx n="59" d="100"/>
          <a:sy n="59" d="100"/>
        </p:scale>
        <p:origin x="19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002D-634B-4E33-A630-C8956D778780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74E7-1F32-4541-B0C4-43292C1DA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11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002D-634B-4E33-A630-C8956D778780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74E7-1F32-4541-B0C4-43292C1DA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77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002D-634B-4E33-A630-C8956D778780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74E7-1F32-4541-B0C4-43292C1DA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46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002D-634B-4E33-A630-C8956D778780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74E7-1F32-4541-B0C4-43292C1DA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57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002D-634B-4E33-A630-C8956D778780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74E7-1F32-4541-B0C4-43292C1DA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08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002D-634B-4E33-A630-C8956D778780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74E7-1F32-4541-B0C4-43292C1DA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10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002D-634B-4E33-A630-C8956D778780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74E7-1F32-4541-B0C4-43292C1DA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87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002D-634B-4E33-A630-C8956D778780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74E7-1F32-4541-B0C4-43292C1DA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72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002D-634B-4E33-A630-C8956D778780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74E7-1F32-4541-B0C4-43292C1DA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30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002D-634B-4E33-A630-C8956D778780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74E7-1F32-4541-B0C4-43292C1DA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05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002D-634B-4E33-A630-C8956D778780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74E7-1F32-4541-B0C4-43292C1DA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99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E002D-634B-4E33-A630-C8956D778780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374E7-1F32-4541-B0C4-43292C1DA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28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95DA585-20D8-4218-B3AD-D97689B4B109}"/>
              </a:ext>
            </a:extLst>
          </p:cNvPr>
          <p:cNvSpPr/>
          <p:nvPr/>
        </p:nvSpPr>
        <p:spPr>
          <a:xfrm>
            <a:off x="3890718" y="2167419"/>
            <a:ext cx="2680220" cy="18016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9CA16F8-56B1-460F-A7C3-A91C84642A1E}"/>
              </a:ext>
            </a:extLst>
          </p:cNvPr>
          <p:cNvSpPr/>
          <p:nvPr/>
        </p:nvSpPr>
        <p:spPr>
          <a:xfrm>
            <a:off x="518480" y="2173127"/>
            <a:ext cx="2680220" cy="18016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0E3D19A-014D-48CE-868B-7D946A187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98" y="2226790"/>
            <a:ext cx="2094918" cy="158415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DDBFF86-BFC4-4E09-9359-8C6226CC3C5A}"/>
              </a:ext>
            </a:extLst>
          </p:cNvPr>
          <p:cNvSpPr txBox="1"/>
          <p:nvPr/>
        </p:nvSpPr>
        <p:spPr>
          <a:xfrm>
            <a:off x="2123782" y="3510071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Infected cells</a:t>
            </a:r>
            <a:endParaRPr kumimoji="1" lang="ja-JP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97CBCA-822C-4B33-84EA-D5A6BFDC7746}"/>
              </a:ext>
            </a:extLst>
          </p:cNvPr>
          <p:cNvSpPr txBox="1"/>
          <p:nvPr/>
        </p:nvSpPr>
        <p:spPr>
          <a:xfrm>
            <a:off x="643072" y="3520277"/>
            <a:ext cx="1333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Exhausted T cells</a:t>
            </a:r>
            <a:endParaRPr kumimoji="1" lang="ja-JP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F8AF369-541E-4B1A-9CEF-74C3E743F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148" y="2275511"/>
            <a:ext cx="1530910" cy="1190956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1AF4FFD-A32E-4639-8126-5E281E9FF7E1}"/>
              </a:ext>
            </a:extLst>
          </p:cNvPr>
          <p:cNvGrpSpPr/>
          <p:nvPr/>
        </p:nvGrpSpPr>
        <p:grpSpPr>
          <a:xfrm>
            <a:off x="4879969" y="2318302"/>
            <a:ext cx="1573739" cy="1217588"/>
            <a:chOff x="3783968" y="2918984"/>
            <a:chExt cx="1573739" cy="1217588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EE928BCD-FFC3-419A-89A7-71054890B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424123">
              <a:off x="4304935" y="3159202"/>
              <a:ext cx="1052772" cy="977370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5042B7ED-1F7B-42F4-950F-4A1C9B85F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009100">
              <a:off x="3783968" y="2918984"/>
              <a:ext cx="1053247" cy="1156703"/>
            </a:xfrm>
            <a:prstGeom prst="rect">
              <a:avLst/>
            </a:prstGeom>
          </p:spPr>
        </p:pic>
      </p:grpSp>
      <p:sp>
        <p:nvSpPr>
          <p:cNvPr id="12" name="ストライプ矢印 159">
            <a:extLst>
              <a:ext uri="{FF2B5EF4-FFF2-40B4-BE49-F238E27FC236}">
                <a16:creationId xmlns:a16="http://schemas.microsoft.com/office/drawing/2014/main" id="{A4C24B2E-B2B9-4BB6-8CC2-D92B866CEF11}"/>
              </a:ext>
            </a:extLst>
          </p:cNvPr>
          <p:cNvSpPr/>
          <p:nvPr/>
        </p:nvSpPr>
        <p:spPr>
          <a:xfrm>
            <a:off x="3302019" y="2881262"/>
            <a:ext cx="549296" cy="443968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5B2E27-9ABB-46C5-87BB-71D8F17545F7}"/>
              </a:ext>
            </a:extLst>
          </p:cNvPr>
          <p:cNvSpPr txBox="1"/>
          <p:nvPr/>
        </p:nvSpPr>
        <p:spPr>
          <a:xfrm>
            <a:off x="1447597" y="2230098"/>
            <a:ext cx="605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PD-1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6AB7EAF-8705-4B92-AE79-92E9F28F9CE9}"/>
              </a:ext>
            </a:extLst>
          </p:cNvPr>
          <p:cNvSpPr txBox="1"/>
          <p:nvPr/>
        </p:nvSpPr>
        <p:spPr>
          <a:xfrm>
            <a:off x="1994989" y="2236812"/>
            <a:ext cx="689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PD-L1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D1E8A72-1B4F-453A-9628-74CE96D63E23}"/>
              </a:ext>
            </a:extLst>
          </p:cNvPr>
          <p:cNvCxnSpPr>
            <a:cxnSpLocks/>
          </p:cNvCxnSpPr>
          <p:nvPr/>
        </p:nvCxnSpPr>
        <p:spPr>
          <a:xfrm>
            <a:off x="1763971" y="2496730"/>
            <a:ext cx="150955" cy="3805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96BC895-1C6E-47BB-8005-92E20AA34F82}"/>
              </a:ext>
            </a:extLst>
          </p:cNvPr>
          <p:cNvCxnSpPr>
            <a:cxnSpLocks/>
          </p:cNvCxnSpPr>
          <p:nvPr/>
        </p:nvCxnSpPr>
        <p:spPr>
          <a:xfrm flipH="1">
            <a:off x="2059798" y="2533359"/>
            <a:ext cx="174245" cy="434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6CED844A-0C0E-48CD-8C23-DD8A56E478E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8887062">
            <a:off x="3475595" y="2424393"/>
            <a:ext cx="279942" cy="280179"/>
          </a:xfrm>
          <a:prstGeom prst="rect">
            <a:avLst/>
          </a:prstGeom>
          <a:effectLst>
            <a:outerShdw blurRad="889000" sx="79000" sy="79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C1EE67D-5F34-4B2C-B849-9B639DFA70C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626347">
            <a:off x="3216983" y="2501304"/>
            <a:ext cx="238306" cy="320764"/>
          </a:xfrm>
          <a:prstGeom prst="rect">
            <a:avLst/>
          </a:prstGeom>
          <a:effectLst>
            <a:outerShdw blurRad="889000" sx="79000" sy="79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ABAD3A9-AD46-4BCA-BD53-8B81A95C7861}"/>
              </a:ext>
            </a:extLst>
          </p:cNvPr>
          <p:cNvSpPr txBox="1"/>
          <p:nvPr/>
        </p:nvSpPr>
        <p:spPr>
          <a:xfrm flipH="1">
            <a:off x="802933" y="4049741"/>
            <a:ext cx="1966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cell exhaustion</a:t>
            </a:r>
          </a:p>
          <a:p>
            <a:pPr algn="ctr"/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chronic infection</a:t>
            </a:r>
            <a:endParaRPr kumimoji="1" lang="ja-JP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DFEB1E3-9A91-4835-88B5-2F56FD4108CD}"/>
              </a:ext>
            </a:extLst>
          </p:cNvPr>
          <p:cNvSpPr txBox="1"/>
          <p:nvPr/>
        </p:nvSpPr>
        <p:spPr>
          <a:xfrm flipH="1">
            <a:off x="3612246" y="4019704"/>
            <a:ext cx="3182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 cell </a:t>
            </a:r>
            <a:r>
              <a:rPr kumimoji="1"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reactivation</a:t>
            </a:r>
          </a:p>
          <a:p>
            <a:pPr algn="ctr"/>
            <a:r>
              <a:rPr kumimoji="1"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blocking antibodies and COX2 inhibitor</a:t>
            </a:r>
            <a:endParaRPr kumimoji="1" lang="ja-JP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84C8E71-87E3-4DBF-893D-6BEA48C03170}"/>
              </a:ext>
            </a:extLst>
          </p:cNvPr>
          <p:cNvSpPr txBox="1"/>
          <p:nvPr/>
        </p:nvSpPr>
        <p:spPr>
          <a:xfrm>
            <a:off x="2839661" y="1917072"/>
            <a:ext cx="1430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</a:t>
            </a:r>
            <a:r>
              <a:rPr kumimoji="1"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PD-1/PD-L1 antibodies</a:t>
            </a:r>
            <a:endParaRPr kumimoji="1" lang="ja-JP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E90357F-B8F5-4880-8F22-81E4506E8874}"/>
              </a:ext>
            </a:extLst>
          </p:cNvPr>
          <p:cNvGrpSpPr/>
          <p:nvPr/>
        </p:nvGrpSpPr>
        <p:grpSpPr>
          <a:xfrm>
            <a:off x="299646" y="2366455"/>
            <a:ext cx="1374841" cy="269257"/>
            <a:chOff x="55150" y="2425088"/>
            <a:chExt cx="2533259" cy="512784"/>
          </a:xfrm>
        </p:grpSpPr>
        <p:sp>
          <p:nvSpPr>
            <p:cNvPr id="32" name="四角形吹き出し 237">
              <a:extLst>
                <a:ext uri="{FF2B5EF4-FFF2-40B4-BE49-F238E27FC236}">
                  <a16:creationId xmlns:a16="http://schemas.microsoft.com/office/drawing/2014/main" id="{339EDD16-75F5-4ABA-8B99-E148320A197D}"/>
                </a:ext>
              </a:extLst>
            </p:cNvPr>
            <p:cNvSpPr/>
            <p:nvPr/>
          </p:nvSpPr>
          <p:spPr>
            <a:xfrm>
              <a:off x="354835" y="2425088"/>
              <a:ext cx="1899657" cy="448755"/>
            </a:xfrm>
            <a:prstGeom prst="wedgeRectCallout">
              <a:avLst>
                <a:gd name="adj1" fmla="val 68224"/>
                <a:gd name="adj2" fmla="val 162083"/>
              </a:avLst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6DFDF9EC-6DE5-427A-BBAD-71F1A0142669}"/>
                </a:ext>
              </a:extLst>
            </p:cNvPr>
            <p:cNvSpPr txBox="1"/>
            <p:nvPr/>
          </p:nvSpPr>
          <p:spPr>
            <a:xfrm>
              <a:off x="55150" y="2439651"/>
              <a:ext cx="2533259" cy="498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Inhibitory </a:t>
              </a:r>
              <a:r>
                <a:rPr lang="en-US" altLang="ja-JP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signal</a:t>
              </a:r>
              <a:endParaRPr kumimoji="1" lang="ja-JP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矢印: 右 22">
            <a:extLst>
              <a:ext uri="{FF2B5EF4-FFF2-40B4-BE49-F238E27FC236}">
                <a16:creationId xmlns:a16="http://schemas.microsoft.com/office/drawing/2014/main" id="{068995F4-614E-4C8B-8C73-C880A15A1083}"/>
              </a:ext>
            </a:extLst>
          </p:cNvPr>
          <p:cNvSpPr/>
          <p:nvPr/>
        </p:nvSpPr>
        <p:spPr>
          <a:xfrm>
            <a:off x="1724400" y="3219665"/>
            <a:ext cx="540648" cy="29106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十字形 23">
            <a:extLst>
              <a:ext uri="{FF2B5EF4-FFF2-40B4-BE49-F238E27FC236}">
                <a16:creationId xmlns:a16="http://schemas.microsoft.com/office/drawing/2014/main" id="{40C57750-33FF-43E8-8234-4A2DB5309703}"/>
              </a:ext>
            </a:extLst>
          </p:cNvPr>
          <p:cNvSpPr/>
          <p:nvPr/>
        </p:nvSpPr>
        <p:spPr>
          <a:xfrm rot="2695510">
            <a:off x="1712703" y="3155101"/>
            <a:ext cx="432000" cy="432000"/>
          </a:xfrm>
          <a:prstGeom prst="plus">
            <a:avLst>
              <a:gd name="adj" fmla="val 4476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E52A6EA1-E6C4-4183-AC5C-7E5EC04F88F1}"/>
              </a:ext>
            </a:extLst>
          </p:cNvPr>
          <p:cNvSpPr/>
          <p:nvPr/>
        </p:nvSpPr>
        <p:spPr>
          <a:xfrm>
            <a:off x="4751474" y="3075638"/>
            <a:ext cx="986330" cy="50899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DD0C04F-1DFE-48EE-9A1B-215E9FB08E86}"/>
              </a:ext>
            </a:extLst>
          </p:cNvPr>
          <p:cNvSpPr txBox="1"/>
          <p:nvPr/>
        </p:nvSpPr>
        <p:spPr>
          <a:xfrm>
            <a:off x="4732292" y="3164207"/>
            <a:ext cx="1112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Elimination</a:t>
            </a:r>
            <a:endParaRPr kumimoji="1" lang="ja-JP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AD6E8B08-A0A9-4FAB-AE97-4C190379C0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7677" y="2864892"/>
            <a:ext cx="277530" cy="3061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1474FD0-7521-4AB8-9761-7ADD407AD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0750" y="2715421"/>
            <a:ext cx="277530" cy="3061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AA828F76-8CCD-45F1-8DBB-026C1858C0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6214" y="2726658"/>
            <a:ext cx="237998" cy="260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B3B6A4A9-BA5A-445B-A30D-2C1D25822B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4212" y="3024350"/>
            <a:ext cx="237998" cy="260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7A78EE5-F324-4EC1-A07E-C0C997BCEF8B}"/>
              </a:ext>
            </a:extLst>
          </p:cNvPr>
          <p:cNvSpPr txBox="1"/>
          <p:nvPr/>
        </p:nvSpPr>
        <p:spPr>
          <a:xfrm>
            <a:off x="3974335" y="3520277"/>
            <a:ext cx="1421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Reactivated T cells</a:t>
            </a:r>
            <a:endParaRPr kumimoji="1" lang="ja-JP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5F9A656C-BEDD-914E-BADD-A744A051794E}"/>
              </a:ext>
            </a:extLst>
          </p:cNvPr>
          <p:cNvSpPr txBox="1"/>
          <p:nvPr/>
        </p:nvSpPr>
        <p:spPr>
          <a:xfrm flipH="1">
            <a:off x="133829" y="4820508"/>
            <a:ext cx="6724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Supplemental Figure 1. The PD-1/PD-L1 pathway as a mechanism of immune evasion during chronic infection. 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PD-1, an inhibitory receptor expressed on T cells (exhausted T cells), interacts with its ligand, PD-L1, which is expressed on infected cells. The PD-1/PD-L1 axis suppresses effector functions of T cells. PGE</a:t>
            </a:r>
            <a:r>
              <a:rPr kumimoji="1" lang="en-US" altLang="ja-JP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one of the lipid mediators which is synthesized from arachidonic acid by COX and produced from several cells. PGE</a:t>
            </a:r>
            <a:r>
              <a:rPr kumimoji="1" lang="en-US" altLang="ja-JP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induces the suppression of several immune cells via EP2 or EP4. PGE</a:t>
            </a:r>
            <a:r>
              <a:rPr kumimoji="1" lang="en-US" altLang="ja-JP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one of the inducers for PD-L1 expression in cancers and chronic infections. Antibody blockade of the PD-1/PD-L1 pathway and PGE</a:t>
            </a:r>
            <a:r>
              <a:rPr kumimoji="1" lang="en-US" altLang="ja-JP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inhibitor restore the effector functions, resulting in the clearance of pathogens. 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70A510C-8A9C-C54B-B2AE-646B806D137A}"/>
              </a:ext>
            </a:extLst>
          </p:cNvPr>
          <p:cNvSpPr txBox="1"/>
          <p:nvPr/>
        </p:nvSpPr>
        <p:spPr>
          <a:xfrm>
            <a:off x="2833798" y="3898436"/>
            <a:ext cx="1430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COX2 inhibitor</a:t>
            </a:r>
            <a:endParaRPr kumimoji="1" lang="ja-JP" alt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FEE14112-0C38-C046-9D81-361BD0972C35}"/>
              </a:ext>
            </a:extLst>
          </p:cNvPr>
          <p:cNvCxnSpPr>
            <a:cxnSpLocks/>
          </p:cNvCxnSpPr>
          <p:nvPr/>
        </p:nvCxnSpPr>
        <p:spPr>
          <a:xfrm flipV="1">
            <a:off x="3492686" y="3227530"/>
            <a:ext cx="0" cy="583411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269C0C76-07B0-6F40-A219-60C019AF5B93}"/>
              </a:ext>
            </a:extLst>
          </p:cNvPr>
          <p:cNvGrpSpPr/>
          <p:nvPr/>
        </p:nvGrpSpPr>
        <p:grpSpPr>
          <a:xfrm>
            <a:off x="1257443" y="1694829"/>
            <a:ext cx="1358609" cy="569790"/>
            <a:chOff x="1232310" y="3592640"/>
            <a:chExt cx="1358609" cy="569790"/>
          </a:xfrm>
        </p:grpSpPr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7D170AA2-B07A-874E-A6F4-8A5A49290604}"/>
                </a:ext>
              </a:extLst>
            </p:cNvPr>
            <p:cNvGrpSpPr/>
            <p:nvPr/>
          </p:nvGrpSpPr>
          <p:grpSpPr>
            <a:xfrm rot="536596">
              <a:off x="1232310" y="3592640"/>
              <a:ext cx="1358609" cy="569790"/>
              <a:chOff x="1088378" y="3625802"/>
              <a:chExt cx="1358609" cy="569790"/>
            </a:xfrm>
          </p:grpSpPr>
          <p:grpSp>
            <p:nvGrpSpPr>
              <p:cNvPr id="58" name="グループ化 57">
                <a:extLst>
                  <a:ext uri="{FF2B5EF4-FFF2-40B4-BE49-F238E27FC236}">
                    <a16:creationId xmlns:a16="http://schemas.microsoft.com/office/drawing/2014/main" id="{C25CE021-AFFF-AF40-A9A1-A161AB586AD8}"/>
                  </a:ext>
                </a:extLst>
              </p:cNvPr>
              <p:cNvGrpSpPr/>
              <p:nvPr/>
            </p:nvGrpSpPr>
            <p:grpSpPr>
              <a:xfrm rot="8926417" flipV="1">
                <a:off x="1088378" y="3731520"/>
                <a:ext cx="189674" cy="185297"/>
                <a:chOff x="1555089" y="1689626"/>
                <a:chExt cx="408895" cy="474411"/>
              </a:xfrm>
            </p:grpSpPr>
            <p:sp>
              <p:nvSpPr>
                <p:cNvPr id="75" name="円/楕円 152">
                  <a:extLst>
                    <a:ext uri="{FF2B5EF4-FFF2-40B4-BE49-F238E27FC236}">
                      <a16:creationId xmlns:a16="http://schemas.microsoft.com/office/drawing/2014/main" id="{76207086-C1AF-DA44-BA7B-900F5D6F6CCA}"/>
                    </a:ext>
                  </a:extLst>
                </p:cNvPr>
                <p:cNvSpPr/>
                <p:nvPr/>
              </p:nvSpPr>
              <p:spPr>
                <a:xfrm rot="20020737">
                  <a:off x="1663964" y="1689626"/>
                  <a:ext cx="148237" cy="157574"/>
                </a:xfrm>
                <a:prstGeom prst="ellipse">
                  <a:avLst/>
                </a:prstGeom>
                <a:gradFill>
                  <a:gsLst>
                    <a:gs pos="55000">
                      <a:schemeClr val="accent4">
                        <a:lumMod val="20000"/>
                        <a:lumOff val="80000"/>
                      </a:schemeClr>
                    </a:gs>
                    <a:gs pos="99000">
                      <a:schemeClr val="accent5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/>
                </a:p>
              </p:txBody>
            </p:sp>
            <p:sp>
              <p:nvSpPr>
                <p:cNvPr id="76" name="円/楕円 153">
                  <a:extLst>
                    <a:ext uri="{FF2B5EF4-FFF2-40B4-BE49-F238E27FC236}">
                      <a16:creationId xmlns:a16="http://schemas.microsoft.com/office/drawing/2014/main" id="{0A962B18-C746-CB45-A3E4-C1BC9A9DF6D5}"/>
                    </a:ext>
                  </a:extLst>
                </p:cNvPr>
                <p:cNvSpPr/>
                <p:nvPr/>
              </p:nvSpPr>
              <p:spPr>
                <a:xfrm rot="20020737">
                  <a:off x="1815747" y="1945637"/>
                  <a:ext cx="148237" cy="157574"/>
                </a:xfrm>
                <a:prstGeom prst="ellipse">
                  <a:avLst/>
                </a:prstGeom>
                <a:gradFill>
                  <a:gsLst>
                    <a:gs pos="55000">
                      <a:schemeClr val="accent4">
                        <a:lumMod val="20000"/>
                        <a:lumOff val="80000"/>
                      </a:schemeClr>
                    </a:gs>
                    <a:gs pos="99000">
                      <a:schemeClr val="accent5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/>
                </a:p>
              </p:txBody>
            </p:sp>
            <p:sp>
              <p:nvSpPr>
                <p:cNvPr id="77" name="円/楕円 158">
                  <a:extLst>
                    <a:ext uri="{FF2B5EF4-FFF2-40B4-BE49-F238E27FC236}">
                      <a16:creationId xmlns:a16="http://schemas.microsoft.com/office/drawing/2014/main" id="{2ED3E2A5-36D2-C54C-A43E-EE46EBADEC29}"/>
                    </a:ext>
                  </a:extLst>
                </p:cNvPr>
                <p:cNvSpPr/>
                <p:nvPr/>
              </p:nvSpPr>
              <p:spPr>
                <a:xfrm rot="20020737">
                  <a:off x="1555089" y="2006463"/>
                  <a:ext cx="148237" cy="157574"/>
                </a:xfrm>
                <a:prstGeom prst="ellipse">
                  <a:avLst/>
                </a:prstGeom>
                <a:gradFill>
                  <a:gsLst>
                    <a:gs pos="55000">
                      <a:schemeClr val="accent4">
                        <a:lumMod val="20000"/>
                        <a:lumOff val="80000"/>
                      </a:schemeClr>
                    </a:gs>
                    <a:gs pos="99000">
                      <a:schemeClr val="accent5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/>
                </a:p>
              </p:txBody>
            </p:sp>
          </p:grpSp>
          <p:grpSp>
            <p:nvGrpSpPr>
              <p:cNvPr id="59" name="グループ化 58">
                <a:extLst>
                  <a:ext uri="{FF2B5EF4-FFF2-40B4-BE49-F238E27FC236}">
                    <a16:creationId xmlns:a16="http://schemas.microsoft.com/office/drawing/2014/main" id="{ED741431-E27E-5546-8B0E-94457D066033}"/>
                  </a:ext>
                </a:extLst>
              </p:cNvPr>
              <p:cNvGrpSpPr/>
              <p:nvPr/>
            </p:nvGrpSpPr>
            <p:grpSpPr>
              <a:xfrm rot="5638908" flipV="1">
                <a:off x="1307068" y="3685381"/>
                <a:ext cx="264690" cy="263744"/>
                <a:chOff x="1555089" y="1698102"/>
                <a:chExt cx="408895" cy="465935"/>
              </a:xfrm>
            </p:grpSpPr>
            <p:sp>
              <p:nvSpPr>
                <p:cNvPr id="72" name="円/楕円 144">
                  <a:extLst>
                    <a:ext uri="{FF2B5EF4-FFF2-40B4-BE49-F238E27FC236}">
                      <a16:creationId xmlns:a16="http://schemas.microsoft.com/office/drawing/2014/main" id="{1806D775-C86C-234B-ABFA-9D15D3B41728}"/>
                    </a:ext>
                  </a:extLst>
                </p:cNvPr>
                <p:cNvSpPr/>
                <p:nvPr/>
              </p:nvSpPr>
              <p:spPr>
                <a:xfrm rot="20020737">
                  <a:off x="1593509" y="1698102"/>
                  <a:ext cx="148237" cy="157574"/>
                </a:xfrm>
                <a:prstGeom prst="ellipse">
                  <a:avLst/>
                </a:prstGeom>
                <a:gradFill>
                  <a:gsLst>
                    <a:gs pos="55000">
                      <a:schemeClr val="accent4">
                        <a:lumMod val="20000"/>
                        <a:lumOff val="80000"/>
                      </a:schemeClr>
                    </a:gs>
                    <a:gs pos="99000">
                      <a:schemeClr val="accent5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/>
                </a:p>
              </p:txBody>
            </p:sp>
            <p:sp>
              <p:nvSpPr>
                <p:cNvPr id="73" name="円/楕円 145">
                  <a:extLst>
                    <a:ext uri="{FF2B5EF4-FFF2-40B4-BE49-F238E27FC236}">
                      <a16:creationId xmlns:a16="http://schemas.microsoft.com/office/drawing/2014/main" id="{3842C3E5-71A8-7449-8865-B58E3B224145}"/>
                    </a:ext>
                  </a:extLst>
                </p:cNvPr>
                <p:cNvSpPr/>
                <p:nvPr/>
              </p:nvSpPr>
              <p:spPr>
                <a:xfrm rot="20020737">
                  <a:off x="1815747" y="1945637"/>
                  <a:ext cx="148237" cy="157574"/>
                </a:xfrm>
                <a:prstGeom prst="ellipse">
                  <a:avLst/>
                </a:prstGeom>
                <a:gradFill>
                  <a:gsLst>
                    <a:gs pos="55000">
                      <a:schemeClr val="accent4">
                        <a:lumMod val="20000"/>
                        <a:lumOff val="80000"/>
                      </a:schemeClr>
                    </a:gs>
                    <a:gs pos="99000">
                      <a:schemeClr val="accent5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/>
                </a:p>
              </p:txBody>
            </p:sp>
            <p:sp>
              <p:nvSpPr>
                <p:cNvPr id="74" name="円/楕円 146">
                  <a:extLst>
                    <a:ext uri="{FF2B5EF4-FFF2-40B4-BE49-F238E27FC236}">
                      <a16:creationId xmlns:a16="http://schemas.microsoft.com/office/drawing/2014/main" id="{5604ECEA-CD40-2941-B454-54C71FA885A0}"/>
                    </a:ext>
                  </a:extLst>
                </p:cNvPr>
                <p:cNvSpPr/>
                <p:nvPr/>
              </p:nvSpPr>
              <p:spPr>
                <a:xfrm rot="20020737">
                  <a:off x="1555089" y="2006463"/>
                  <a:ext cx="148237" cy="157574"/>
                </a:xfrm>
                <a:prstGeom prst="ellipse">
                  <a:avLst/>
                </a:prstGeom>
                <a:gradFill>
                  <a:gsLst>
                    <a:gs pos="55000">
                      <a:schemeClr val="accent4">
                        <a:lumMod val="20000"/>
                        <a:lumOff val="80000"/>
                      </a:schemeClr>
                    </a:gs>
                    <a:gs pos="99000">
                      <a:schemeClr val="accent5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/>
                </a:p>
              </p:txBody>
            </p:sp>
          </p:grpSp>
          <p:sp>
            <p:nvSpPr>
              <p:cNvPr id="60" name="円/楕円 41">
                <a:extLst>
                  <a:ext uri="{FF2B5EF4-FFF2-40B4-BE49-F238E27FC236}">
                    <a16:creationId xmlns:a16="http://schemas.microsoft.com/office/drawing/2014/main" id="{A33613F1-A3CB-4E41-A5D0-55EE5C4A1328}"/>
                  </a:ext>
                </a:extLst>
              </p:cNvPr>
              <p:cNvSpPr/>
              <p:nvPr/>
            </p:nvSpPr>
            <p:spPr>
              <a:xfrm rot="4021120" flipV="1">
                <a:off x="1628611" y="3944140"/>
                <a:ext cx="106676" cy="114661"/>
              </a:xfrm>
              <a:prstGeom prst="ellipse">
                <a:avLst/>
              </a:prstGeom>
              <a:gradFill>
                <a:gsLst>
                  <a:gs pos="55000">
                    <a:schemeClr val="accent4">
                      <a:lumMod val="20000"/>
                      <a:lumOff val="80000"/>
                    </a:schemeClr>
                  </a:gs>
                  <a:gs pos="99000">
                    <a:schemeClr val="accent5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/>
              </a:p>
            </p:txBody>
          </p:sp>
          <p:sp>
            <p:nvSpPr>
              <p:cNvPr id="61" name="円/楕円 45">
                <a:extLst>
                  <a:ext uri="{FF2B5EF4-FFF2-40B4-BE49-F238E27FC236}">
                    <a16:creationId xmlns:a16="http://schemas.microsoft.com/office/drawing/2014/main" id="{4CC8543B-A1C8-1B4B-A630-62F96F04DAB6}"/>
                  </a:ext>
                </a:extLst>
              </p:cNvPr>
              <p:cNvSpPr/>
              <p:nvPr/>
            </p:nvSpPr>
            <p:spPr>
              <a:xfrm rot="4021120" flipV="1">
                <a:off x="1820256" y="4072361"/>
                <a:ext cx="106676" cy="114661"/>
              </a:xfrm>
              <a:prstGeom prst="ellipse">
                <a:avLst/>
              </a:prstGeom>
              <a:gradFill>
                <a:gsLst>
                  <a:gs pos="55000">
                    <a:schemeClr val="accent4">
                      <a:lumMod val="20000"/>
                      <a:lumOff val="80000"/>
                    </a:schemeClr>
                  </a:gs>
                  <a:gs pos="99000">
                    <a:schemeClr val="accent5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/>
              </a:p>
            </p:txBody>
          </p:sp>
          <p:sp>
            <p:nvSpPr>
              <p:cNvPr id="62" name="円/楕円 48">
                <a:extLst>
                  <a:ext uri="{FF2B5EF4-FFF2-40B4-BE49-F238E27FC236}">
                    <a16:creationId xmlns:a16="http://schemas.microsoft.com/office/drawing/2014/main" id="{09FEDF1D-88B7-7E47-AF83-98F8ADA7A014}"/>
                  </a:ext>
                </a:extLst>
              </p:cNvPr>
              <p:cNvSpPr/>
              <p:nvPr/>
            </p:nvSpPr>
            <p:spPr>
              <a:xfrm rot="4021120" flipV="1">
                <a:off x="1743177" y="3621809"/>
                <a:ext cx="106676" cy="114661"/>
              </a:xfrm>
              <a:prstGeom prst="ellipse">
                <a:avLst/>
              </a:prstGeom>
              <a:gradFill>
                <a:gsLst>
                  <a:gs pos="55000">
                    <a:schemeClr val="accent4">
                      <a:lumMod val="20000"/>
                      <a:lumOff val="80000"/>
                    </a:schemeClr>
                  </a:gs>
                  <a:gs pos="99000">
                    <a:schemeClr val="accent5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/>
              </a:p>
            </p:txBody>
          </p:sp>
          <p:sp>
            <p:nvSpPr>
              <p:cNvPr id="63" name="円/楕円 49">
                <a:extLst>
                  <a:ext uri="{FF2B5EF4-FFF2-40B4-BE49-F238E27FC236}">
                    <a16:creationId xmlns:a16="http://schemas.microsoft.com/office/drawing/2014/main" id="{50464A67-9CF6-D84D-ABAF-F427BF3AB5A0}"/>
                  </a:ext>
                </a:extLst>
              </p:cNvPr>
              <p:cNvSpPr/>
              <p:nvPr/>
            </p:nvSpPr>
            <p:spPr>
              <a:xfrm rot="4021120" flipV="1">
                <a:off x="2034435" y="3735216"/>
                <a:ext cx="106676" cy="114661"/>
              </a:xfrm>
              <a:prstGeom prst="ellipse">
                <a:avLst/>
              </a:prstGeom>
              <a:gradFill>
                <a:gsLst>
                  <a:gs pos="55000">
                    <a:schemeClr val="accent4">
                      <a:lumMod val="20000"/>
                      <a:lumOff val="80000"/>
                    </a:schemeClr>
                  </a:gs>
                  <a:gs pos="99000">
                    <a:schemeClr val="accent5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/>
              </a:p>
            </p:txBody>
          </p:sp>
          <p:sp>
            <p:nvSpPr>
              <p:cNvPr id="64" name="円/楕円 50">
                <a:extLst>
                  <a:ext uri="{FF2B5EF4-FFF2-40B4-BE49-F238E27FC236}">
                    <a16:creationId xmlns:a16="http://schemas.microsoft.com/office/drawing/2014/main" id="{FBF2968E-32EB-4E4D-BFDD-722239E68004}"/>
                  </a:ext>
                </a:extLst>
              </p:cNvPr>
              <p:cNvSpPr/>
              <p:nvPr/>
            </p:nvSpPr>
            <p:spPr>
              <a:xfrm rot="4021120" flipV="1">
                <a:off x="2133281" y="3932149"/>
                <a:ext cx="106676" cy="114661"/>
              </a:xfrm>
              <a:prstGeom prst="ellipse">
                <a:avLst/>
              </a:prstGeom>
              <a:gradFill>
                <a:gsLst>
                  <a:gs pos="55000">
                    <a:schemeClr val="accent4">
                      <a:lumMod val="20000"/>
                      <a:lumOff val="80000"/>
                    </a:schemeClr>
                  </a:gs>
                  <a:gs pos="99000">
                    <a:schemeClr val="accent5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/>
              </a:p>
            </p:txBody>
          </p:sp>
          <p:sp>
            <p:nvSpPr>
              <p:cNvPr id="67" name="円/楕円 177">
                <a:extLst>
                  <a:ext uri="{FF2B5EF4-FFF2-40B4-BE49-F238E27FC236}">
                    <a16:creationId xmlns:a16="http://schemas.microsoft.com/office/drawing/2014/main" id="{F9A7317A-7228-044A-BE03-1515CEA4E667}"/>
                  </a:ext>
                </a:extLst>
              </p:cNvPr>
              <p:cNvSpPr/>
              <p:nvPr/>
            </p:nvSpPr>
            <p:spPr>
              <a:xfrm rot="4021120" flipV="1">
                <a:off x="2016922" y="4084923"/>
                <a:ext cx="106676" cy="114661"/>
              </a:xfrm>
              <a:prstGeom prst="ellipse">
                <a:avLst/>
              </a:prstGeom>
              <a:gradFill>
                <a:gsLst>
                  <a:gs pos="55000">
                    <a:schemeClr val="accent4">
                      <a:lumMod val="20000"/>
                      <a:lumOff val="80000"/>
                    </a:schemeClr>
                  </a:gs>
                  <a:gs pos="99000">
                    <a:schemeClr val="accent5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/>
              </a:p>
            </p:txBody>
          </p:sp>
          <p:sp>
            <p:nvSpPr>
              <p:cNvPr id="71" name="円/楕円 60">
                <a:extLst>
                  <a:ext uri="{FF2B5EF4-FFF2-40B4-BE49-F238E27FC236}">
                    <a16:creationId xmlns:a16="http://schemas.microsoft.com/office/drawing/2014/main" id="{48580599-45BF-4742-BCF5-48BCC68747E9}"/>
                  </a:ext>
                </a:extLst>
              </p:cNvPr>
              <p:cNvSpPr/>
              <p:nvPr/>
            </p:nvSpPr>
            <p:spPr>
              <a:xfrm rot="4021120" flipV="1">
                <a:off x="2336319" y="3834550"/>
                <a:ext cx="106676" cy="114661"/>
              </a:xfrm>
              <a:prstGeom prst="ellipse">
                <a:avLst/>
              </a:prstGeom>
              <a:gradFill>
                <a:gsLst>
                  <a:gs pos="55000">
                    <a:schemeClr val="accent4">
                      <a:lumMod val="20000"/>
                      <a:lumOff val="80000"/>
                    </a:schemeClr>
                  </a:gs>
                  <a:gs pos="99000">
                    <a:schemeClr val="accent5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/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87F42D18-0090-624E-AC8D-BE403802B435}"/>
                  </a:ext>
                </a:extLst>
              </p:cNvPr>
              <p:cNvSpPr txBox="1"/>
              <p:nvPr/>
            </p:nvSpPr>
            <p:spPr>
              <a:xfrm rot="21063404">
                <a:off x="1490645" y="3683412"/>
                <a:ext cx="6126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>
                    <a:latin typeface="Times New Roman" panose="02020603050405020304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PGE</a:t>
                </a:r>
                <a:r>
                  <a:rPr kumimoji="1" lang="en-US" altLang="ja-JP" sz="1400" b="1" baseline="-25000" dirty="0">
                    <a:latin typeface="Times New Roman" panose="02020603050405020304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2</a:t>
                </a:r>
                <a:endParaRPr kumimoji="1" lang="ja-JP" altLang="en-US" sz="1400" b="1" baseline="-25000" dirty="0">
                  <a:latin typeface="Times New Roman" panose="02020603050405020304" pitchFamily="18" charset="0"/>
                  <a:ea typeface="Arial Unicode MS" panose="020B0604020202020204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3" name="円/楕円 45">
              <a:extLst>
                <a:ext uri="{FF2B5EF4-FFF2-40B4-BE49-F238E27FC236}">
                  <a16:creationId xmlns:a16="http://schemas.microsoft.com/office/drawing/2014/main" id="{0D18BA4E-FD24-2C4B-A928-DDB33DE7E12A}"/>
                </a:ext>
              </a:extLst>
            </p:cNvPr>
            <p:cNvSpPr/>
            <p:nvPr/>
          </p:nvSpPr>
          <p:spPr>
            <a:xfrm rot="4557716" flipV="1">
              <a:off x="2074532" y="3949903"/>
              <a:ext cx="106676" cy="114661"/>
            </a:xfrm>
            <a:prstGeom prst="ellipse">
              <a:avLst/>
            </a:prstGeom>
            <a:gradFill>
              <a:gsLst>
                <a:gs pos="55000">
                  <a:schemeClr val="accent4">
                    <a:lumMod val="20000"/>
                    <a:lumOff val="80000"/>
                  </a:schemeClr>
                </a:gs>
                <a:gs pos="99000">
                  <a:schemeClr val="accent5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</p:grp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E9AD7CB1-CC77-4641-BC20-BAE59F513B68}"/>
              </a:ext>
            </a:extLst>
          </p:cNvPr>
          <p:cNvSpPr txBox="1"/>
          <p:nvPr/>
        </p:nvSpPr>
        <p:spPr>
          <a:xfrm flipH="1">
            <a:off x="5339411" y="1799271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PGE</a:t>
            </a:r>
            <a:r>
              <a:rPr kumimoji="1" lang="en-US" altLang="ja-JP" sz="1400" b="1" baseline="-25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2</a:t>
            </a:r>
            <a:endParaRPr kumimoji="1" lang="ja-JP" altLang="en-US" sz="1400" b="1" baseline="-250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B2905CC7-24CC-F34B-8723-F7069A75529E}"/>
              </a:ext>
            </a:extLst>
          </p:cNvPr>
          <p:cNvGrpSpPr/>
          <p:nvPr/>
        </p:nvGrpSpPr>
        <p:grpSpPr>
          <a:xfrm>
            <a:off x="4992499" y="1747782"/>
            <a:ext cx="1333417" cy="606715"/>
            <a:chOff x="4785008" y="3907425"/>
            <a:chExt cx="1333417" cy="606715"/>
          </a:xfrm>
          <a:solidFill>
            <a:schemeClr val="bg1"/>
          </a:solidFill>
        </p:grpSpPr>
        <p:sp>
          <p:nvSpPr>
            <p:cNvPr id="97" name="円/楕円 177">
              <a:extLst>
                <a:ext uri="{FF2B5EF4-FFF2-40B4-BE49-F238E27FC236}">
                  <a16:creationId xmlns:a16="http://schemas.microsoft.com/office/drawing/2014/main" id="{D2004D8B-9D5D-5E4E-B5FC-DF7D5E272E7B}"/>
                </a:ext>
              </a:extLst>
            </p:cNvPr>
            <p:cNvSpPr/>
            <p:nvPr/>
          </p:nvSpPr>
          <p:spPr>
            <a:xfrm rot="17042284" flipH="1" flipV="1">
              <a:off x="5143437" y="4403471"/>
              <a:ext cx="106676" cy="114661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B5203157-D134-D74F-ADEA-90AE4E4F1F10}"/>
                </a:ext>
              </a:extLst>
            </p:cNvPr>
            <p:cNvGrpSpPr/>
            <p:nvPr/>
          </p:nvGrpSpPr>
          <p:grpSpPr>
            <a:xfrm>
              <a:off x="4785008" y="3907425"/>
              <a:ext cx="1333417" cy="563733"/>
              <a:chOff x="4785008" y="3907425"/>
              <a:chExt cx="1333417" cy="563733"/>
            </a:xfrm>
            <a:grpFill/>
          </p:grpSpPr>
          <p:grpSp>
            <p:nvGrpSpPr>
              <p:cNvPr id="88" name="グループ化 87">
                <a:extLst>
                  <a:ext uri="{FF2B5EF4-FFF2-40B4-BE49-F238E27FC236}">
                    <a16:creationId xmlns:a16="http://schemas.microsoft.com/office/drawing/2014/main" id="{F5C135A0-6116-8641-8866-901599FBD88B}"/>
                  </a:ext>
                </a:extLst>
              </p:cNvPr>
              <p:cNvGrpSpPr/>
              <p:nvPr/>
            </p:nvGrpSpPr>
            <p:grpSpPr>
              <a:xfrm rot="12136987" flipH="1" flipV="1">
                <a:off x="5928751" y="3916039"/>
                <a:ext cx="189674" cy="185297"/>
                <a:chOff x="1555089" y="1689626"/>
                <a:chExt cx="408895" cy="474411"/>
              </a:xfrm>
              <a:grpFill/>
            </p:grpSpPr>
            <p:sp>
              <p:nvSpPr>
                <p:cNvPr id="103" name="円/楕円 152">
                  <a:extLst>
                    <a:ext uri="{FF2B5EF4-FFF2-40B4-BE49-F238E27FC236}">
                      <a16:creationId xmlns:a16="http://schemas.microsoft.com/office/drawing/2014/main" id="{AF3EC13B-0688-524E-B5C4-04619B2E734D}"/>
                    </a:ext>
                  </a:extLst>
                </p:cNvPr>
                <p:cNvSpPr/>
                <p:nvPr/>
              </p:nvSpPr>
              <p:spPr>
                <a:xfrm rot="20020737">
                  <a:off x="1663964" y="1689626"/>
                  <a:ext cx="148237" cy="157574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/>
                </a:p>
              </p:txBody>
            </p:sp>
            <p:sp>
              <p:nvSpPr>
                <p:cNvPr id="104" name="円/楕円 153">
                  <a:extLst>
                    <a:ext uri="{FF2B5EF4-FFF2-40B4-BE49-F238E27FC236}">
                      <a16:creationId xmlns:a16="http://schemas.microsoft.com/office/drawing/2014/main" id="{D307E43E-5822-DC4E-8A04-5229BE251AAB}"/>
                    </a:ext>
                  </a:extLst>
                </p:cNvPr>
                <p:cNvSpPr/>
                <p:nvPr/>
              </p:nvSpPr>
              <p:spPr>
                <a:xfrm rot="20020737">
                  <a:off x="1815747" y="1945637"/>
                  <a:ext cx="148237" cy="157574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/>
                </a:p>
              </p:txBody>
            </p:sp>
            <p:sp>
              <p:nvSpPr>
                <p:cNvPr id="105" name="円/楕円 158">
                  <a:extLst>
                    <a:ext uri="{FF2B5EF4-FFF2-40B4-BE49-F238E27FC236}">
                      <a16:creationId xmlns:a16="http://schemas.microsoft.com/office/drawing/2014/main" id="{1D927B29-E262-F448-886A-34BB1167E7F7}"/>
                    </a:ext>
                  </a:extLst>
                </p:cNvPr>
                <p:cNvSpPr/>
                <p:nvPr/>
              </p:nvSpPr>
              <p:spPr>
                <a:xfrm rot="20020737">
                  <a:off x="1555089" y="2006463"/>
                  <a:ext cx="148237" cy="157574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/>
                </a:p>
              </p:txBody>
            </p:sp>
          </p:grpSp>
          <p:grpSp>
            <p:nvGrpSpPr>
              <p:cNvPr id="89" name="グループ化 88">
                <a:extLst>
                  <a:ext uri="{FF2B5EF4-FFF2-40B4-BE49-F238E27FC236}">
                    <a16:creationId xmlns:a16="http://schemas.microsoft.com/office/drawing/2014/main" id="{F78BCEED-A0D7-FA41-93D8-41A7122A9767}"/>
                  </a:ext>
                </a:extLst>
              </p:cNvPr>
              <p:cNvGrpSpPr/>
              <p:nvPr/>
            </p:nvGrpSpPr>
            <p:grpSpPr>
              <a:xfrm rot="15424496" flipH="1" flipV="1">
                <a:off x="5637085" y="3909811"/>
                <a:ext cx="264690" cy="263744"/>
                <a:chOff x="1555089" y="1698102"/>
                <a:chExt cx="408895" cy="465935"/>
              </a:xfrm>
              <a:grpFill/>
            </p:grpSpPr>
            <p:sp>
              <p:nvSpPr>
                <p:cNvPr id="100" name="円/楕円 144">
                  <a:extLst>
                    <a:ext uri="{FF2B5EF4-FFF2-40B4-BE49-F238E27FC236}">
                      <a16:creationId xmlns:a16="http://schemas.microsoft.com/office/drawing/2014/main" id="{1C41D244-8995-394A-AF41-20BE60140912}"/>
                    </a:ext>
                  </a:extLst>
                </p:cNvPr>
                <p:cNvSpPr/>
                <p:nvPr/>
              </p:nvSpPr>
              <p:spPr>
                <a:xfrm rot="20020737">
                  <a:off x="1593509" y="1698102"/>
                  <a:ext cx="148237" cy="157574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/>
                </a:p>
              </p:txBody>
            </p:sp>
            <p:sp>
              <p:nvSpPr>
                <p:cNvPr id="101" name="円/楕円 145">
                  <a:extLst>
                    <a:ext uri="{FF2B5EF4-FFF2-40B4-BE49-F238E27FC236}">
                      <a16:creationId xmlns:a16="http://schemas.microsoft.com/office/drawing/2014/main" id="{73214A0F-CDF6-5F49-AE34-E9855F46F4EC}"/>
                    </a:ext>
                  </a:extLst>
                </p:cNvPr>
                <p:cNvSpPr/>
                <p:nvPr/>
              </p:nvSpPr>
              <p:spPr>
                <a:xfrm rot="20020737">
                  <a:off x="1815747" y="1945637"/>
                  <a:ext cx="148237" cy="157574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/>
                </a:p>
              </p:txBody>
            </p:sp>
            <p:sp>
              <p:nvSpPr>
                <p:cNvPr id="102" name="円/楕円 146">
                  <a:extLst>
                    <a:ext uri="{FF2B5EF4-FFF2-40B4-BE49-F238E27FC236}">
                      <a16:creationId xmlns:a16="http://schemas.microsoft.com/office/drawing/2014/main" id="{555E7DC4-2585-7647-AFE2-E0DDE6B14E23}"/>
                    </a:ext>
                  </a:extLst>
                </p:cNvPr>
                <p:cNvSpPr/>
                <p:nvPr/>
              </p:nvSpPr>
              <p:spPr>
                <a:xfrm rot="20020737">
                  <a:off x="1555089" y="2006463"/>
                  <a:ext cx="148237" cy="157574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/>
                </a:p>
              </p:txBody>
            </p:sp>
          </p:grpSp>
          <p:sp>
            <p:nvSpPr>
              <p:cNvPr id="90" name="円/楕円 41">
                <a:extLst>
                  <a:ext uri="{FF2B5EF4-FFF2-40B4-BE49-F238E27FC236}">
                    <a16:creationId xmlns:a16="http://schemas.microsoft.com/office/drawing/2014/main" id="{9A75A924-0583-2F47-9B0B-0A1E1E675F1E}"/>
                  </a:ext>
                </a:extLst>
              </p:cNvPr>
              <p:cNvSpPr/>
              <p:nvPr/>
            </p:nvSpPr>
            <p:spPr>
              <a:xfrm rot="17042284" flipH="1" flipV="1">
                <a:off x="5505142" y="4204034"/>
                <a:ext cx="106676" cy="114661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/>
              </a:p>
            </p:txBody>
          </p:sp>
          <p:sp>
            <p:nvSpPr>
              <p:cNvPr id="92" name="円/楕円 45">
                <a:extLst>
                  <a:ext uri="{FF2B5EF4-FFF2-40B4-BE49-F238E27FC236}">
                    <a16:creationId xmlns:a16="http://schemas.microsoft.com/office/drawing/2014/main" id="{797BC3E7-2709-F546-9ADD-6B0FEEAE3C52}"/>
                  </a:ext>
                </a:extLst>
              </p:cNvPr>
              <p:cNvSpPr/>
              <p:nvPr/>
            </p:nvSpPr>
            <p:spPr>
              <a:xfrm rot="17042284" flipH="1" flipV="1">
                <a:off x="5335760" y="4360489"/>
                <a:ext cx="106676" cy="114661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/>
              </a:p>
            </p:txBody>
          </p:sp>
          <p:sp>
            <p:nvSpPr>
              <p:cNvPr id="94" name="円/楕円 48">
                <a:extLst>
                  <a:ext uri="{FF2B5EF4-FFF2-40B4-BE49-F238E27FC236}">
                    <a16:creationId xmlns:a16="http://schemas.microsoft.com/office/drawing/2014/main" id="{6AD18E44-804C-D749-929C-A27A4EB544C1}"/>
                  </a:ext>
                </a:extLst>
              </p:cNvPr>
              <p:cNvSpPr/>
              <p:nvPr/>
            </p:nvSpPr>
            <p:spPr>
              <a:xfrm rot="17042284" flipH="1" flipV="1">
                <a:off x="5341860" y="3903432"/>
                <a:ext cx="106676" cy="114661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/>
              </a:p>
            </p:txBody>
          </p:sp>
          <p:sp>
            <p:nvSpPr>
              <p:cNvPr id="95" name="円/楕円 49">
                <a:extLst>
                  <a:ext uri="{FF2B5EF4-FFF2-40B4-BE49-F238E27FC236}">
                    <a16:creationId xmlns:a16="http://schemas.microsoft.com/office/drawing/2014/main" id="{0F6EE085-C740-F943-A9D8-88E1F3A9A276}"/>
                  </a:ext>
                </a:extLst>
              </p:cNvPr>
              <p:cNvSpPr/>
              <p:nvPr/>
            </p:nvSpPr>
            <p:spPr>
              <a:xfrm rot="17042284" flipH="1" flipV="1">
                <a:off x="5071773" y="4060738"/>
                <a:ext cx="106676" cy="114661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/>
              </a:p>
            </p:txBody>
          </p:sp>
          <p:sp>
            <p:nvSpPr>
              <p:cNvPr id="96" name="円/楕円 50">
                <a:extLst>
                  <a:ext uri="{FF2B5EF4-FFF2-40B4-BE49-F238E27FC236}">
                    <a16:creationId xmlns:a16="http://schemas.microsoft.com/office/drawing/2014/main" id="{E979569B-2AE3-4749-BD55-7233C68CE9A9}"/>
                  </a:ext>
                </a:extLst>
              </p:cNvPr>
              <p:cNvSpPr/>
              <p:nvPr/>
            </p:nvSpPr>
            <p:spPr>
              <a:xfrm rot="17042284" flipH="1" flipV="1">
                <a:off x="5004743" y="4270643"/>
                <a:ext cx="106676" cy="114661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/>
              </a:p>
            </p:txBody>
          </p:sp>
          <p:sp>
            <p:nvSpPr>
              <p:cNvPr id="98" name="円/楕円 60">
                <a:extLst>
                  <a:ext uri="{FF2B5EF4-FFF2-40B4-BE49-F238E27FC236}">
                    <a16:creationId xmlns:a16="http://schemas.microsoft.com/office/drawing/2014/main" id="{FA791680-FCCF-B945-8084-FF720EF15334}"/>
                  </a:ext>
                </a:extLst>
              </p:cNvPr>
              <p:cNvSpPr/>
              <p:nvPr/>
            </p:nvSpPr>
            <p:spPr>
              <a:xfrm rot="17042284" flipH="1" flipV="1">
                <a:off x="4789001" y="4205794"/>
                <a:ext cx="106676" cy="114661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/>
              </a:p>
            </p:txBody>
          </p:sp>
          <p:sp>
            <p:nvSpPr>
              <p:cNvPr id="87" name="円/楕円 45">
                <a:extLst>
                  <a:ext uri="{FF2B5EF4-FFF2-40B4-BE49-F238E27FC236}">
                    <a16:creationId xmlns:a16="http://schemas.microsoft.com/office/drawing/2014/main" id="{600ED8CA-1168-F740-A8AD-921EB18C5BF1}"/>
                  </a:ext>
                </a:extLst>
              </p:cNvPr>
              <p:cNvSpPr/>
              <p:nvPr/>
            </p:nvSpPr>
            <p:spPr>
              <a:xfrm rot="17042284" flipH="1" flipV="1">
                <a:off x="5190084" y="4257391"/>
                <a:ext cx="106676" cy="114661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3174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167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後藤 伸也</dc:creator>
  <cp:lastModifiedBy>東朋子</cp:lastModifiedBy>
  <cp:revision>21</cp:revision>
  <cp:lastPrinted>2019-12-20T05:52:37Z</cp:lastPrinted>
  <dcterms:created xsi:type="dcterms:W3CDTF">2019-12-09T01:49:40Z</dcterms:created>
  <dcterms:modified xsi:type="dcterms:W3CDTF">2020-02-27T08:43:44Z</dcterms:modified>
</cp:coreProperties>
</file>